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1"/>
  </p:notesMasterIdLst>
  <p:handoutMasterIdLst>
    <p:handoutMasterId r:id="rId22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1" r:id="rId12"/>
    <p:sldId id="322" r:id="rId13"/>
    <p:sldId id="323" r:id="rId14"/>
    <p:sldId id="334" r:id="rId15"/>
    <p:sldId id="333" r:id="rId16"/>
    <p:sldId id="325" r:id="rId17"/>
    <p:sldId id="335" r:id="rId18"/>
    <p:sldId id="263" r:id="rId19"/>
    <p:sldId id="33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in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clinical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Also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6780</TotalTime>
  <Words>918</Words>
  <Application>Microsoft Office PowerPoint</Application>
  <PresentationFormat>Экран (16:9)</PresentationFormat>
  <Paragraphs>274</Paragraphs>
  <Slides>19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150</cp:revision>
  <dcterms:created xsi:type="dcterms:W3CDTF">2014-06-27T12:30:22Z</dcterms:created>
  <dcterms:modified xsi:type="dcterms:W3CDTF">2023-04-19T08:49:04Z</dcterms:modified>
</cp:coreProperties>
</file>